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91" r:id="rId6"/>
    <p:sldId id="288" r:id="rId7"/>
    <p:sldId id="28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C626B-F828-473B-A4F0-F9CEA60B3A34}" v="1" dt="2022-01-10T18:05:15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4"/>
    <p:restoredTop sz="96654"/>
  </p:normalViewPr>
  <p:slideViewPr>
    <p:cSldViewPr snapToGrid="0" snapToObjects="1">
      <p:cViewPr varScale="1">
        <p:scale>
          <a:sx n="67" d="100"/>
          <a:sy n="67" d="100"/>
        </p:scale>
        <p:origin x="600" y="44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IER Pierre Yves" userId="0add3ce3-9565-462f-a183-632869857058" providerId="ADAL" clId="{41B7CC06-7118-4F4E-B471-5E8516A65847}"/>
    <pc:docChg chg="custSel modSld">
      <pc:chgData name="BERNIER Pierre Yves" userId="0add3ce3-9565-462f-a183-632869857058" providerId="ADAL" clId="{41B7CC06-7118-4F4E-B471-5E8516A65847}" dt="2020-10-28T09:13:15.838" v="0" actId="27636"/>
      <pc:docMkLst>
        <pc:docMk/>
      </pc:docMkLst>
      <pc:sldChg chg="modSp">
        <pc:chgData name="BERNIER Pierre Yves" userId="0add3ce3-9565-462f-a183-632869857058" providerId="ADAL" clId="{41B7CC06-7118-4F4E-B471-5E8516A65847}" dt="2020-10-28T09:13:15.838" v="0" actId="27636"/>
        <pc:sldMkLst>
          <pc:docMk/>
          <pc:sldMk cId="1995542655" sldId="288"/>
        </pc:sldMkLst>
        <pc:spChg chg="mod">
          <ac:chgData name="BERNIER Pierre Yves" userId="0add3ce3-9565-462f-a183-632869857058" providerId="ADAL" clId="{41B7CC06-7118-4F4E-B471-5E8516A65847}" dt="2020-10-28T09:13:15.838" v="0" actId="27636"/>
          <ac:spMkLst>
            <pc:docMk/>
            <pc:sldMk cId="1995542655" sldId="288"/>
            <ac:spMk id="3" creationId="{00000000-0000-0000-0000-000000000000}"/>
          </ac:spMkLst>
        </pc:spChg>
      </pc:sldChg>
    </pc:docChg>
  </pc:docChgLst>
  <pc:docChgLst>
    <pc:chgData name="BERNIER Pierre Yves" userId="0add3ce3-9565-462f-a183-632869857058" providerId="ADAL" clId="{54CC626B-F828-473B-A4F0-F9CEA60B3A34}"/>
    <pc:docChg chg="custSel modSld">
      <pc:chgData name="BERNIER Pierre Yves" userId="0add3ce3-9565-462f-a183-632869857058" providerId="ADAL" clId="{54CC626B-F828-473B-A4F0-F9CEA60B3A34}" dt="2022-01-10T18:05:40.636" v="285" actId="20577"/>
      <pc:docMkLst>
        <pc:docMk/>
      </pc:docMkLst>
      <pc:sldChg chg="addSp modSp mod">
        <pc:chgData name="BERNIER Pierre Yves" userId="0add3ce3-9565-462f-a183-632869857058" providerId="ADAL" clId="{54CC626B-F828-473B-A4F0-F9CEA60B3A34}" dt="2022-01-10T18:05:40.636" v="285" actId="20577"/>
        <pc:sldMkLst>
          <pc:docMk/>
          <pc:sldMk cId="1995542655" sldId="288"/>
        </pc:sldMkLst>
        <pc:spChg chg="mod">
          <ac:chgData name="BERNIER Pierre Yves" userId="0add3ce3-9565-462f-a183-632869857058" providerId="ADAL" clId="{54CC626B-F828-473B-A4F0-F9CEA60B3A34}" dt="2022-01-10T18:05:10.107" v="226" actId="20577"/>
          <ac:spMkLst>
            <pc:docMk/>
            <pc:sldMk cId="1995542655" sldId="288"/>
            <ac:spMk id="4" creationId="{399F9CAB-12EA-FF4E-B89C-A336DF4166DE}"/>
          </ac:spMkLst>
        </pc:spChg>
        <pc:spChg chg="mod">
          <ac:chgData name="BERNIER Pierre Yves" userId="0add3ce3-9565-462f-a183-632869857058" providerId="ADAL" clId="{54CC626B-F828-473B-A4F0-F9CEA60B3A34}" dt="2022-01-10T18:04:06.358" v="106" actId="115"/>
          <ac:spMkLst>
            <pc:docMk/>
            <pc:sldMk cId="1995542655" sldId="288"/>
            <ac:spMk id="6" creationId="{00000000-0000-0000-0000-000000000000}"/>
          </ac:spMkLst>
        </pc:spChg>
        <pc:spChg chg="add mod">
          <ac:chgData name="BERNIER Pierre Yves" userId="0add3ce3-9565-462f-a183-632869857058" providerId="ADAL" clId="{54CC626B-F828-473B-A4F0-F9CEA60B3A34}" dt="2022-01-10T18:05:40.636" v="285" actId="20577"/>
          <ac:spMkLst>
            <pc:docMk/>
            <pc:sldMk cId="1995542655" sldId="288"/>
            <ac:spMk id="9" creationId="{98A16F30-0FCA-4D3E-8ECB-F88E3EB0FC3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10/01/2022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10/01/2022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10/01/2022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10/01/2022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10/01/2022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10/01/2022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10/01/2022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10/01/2022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10/01/2022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10/01/2022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10/01/2022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10/01/2022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10/01/2022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10/01/2022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u="sng" dirty="0">
                <a:latin typeface="FFF Equipe" pitchFamily="2" charset="77"/>
              </a:rPr>
              <a:t>Descriptif de l’action (consignes données, actions réalisées dans le détail, …) :</a:t>
            </a: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 (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joueurs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/ parents /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spectateurs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…) :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 : 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(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si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intervenants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non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issus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du club) :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A16F30-0FCA-4D3E-8ECB-F88E3EB0FC33}"/>
              </a:ext>
            </a:extLst>
          </p:cNvPr>
          <p:cNvSpPr txBox="1"/>
          <p:nvPr/>
        </p:nvSpPr>
        <p:spPr>
          <a:xfrm>
            <a:off x="765313" y="4504524"/>
            <a:ext cx="10147852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i="1" u="sng" dirty="0">
                <a:latin typeface="FFF Equipe" pitchFamily="2" charset="77"/>
              </a:rPr>
              <a:t>Commentaires (paroles de participants ou des éducateurs) :</a:t>
            </a: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>
              <a:latin typeface="FFF Equipe" pitchFamily="2" charset="77"/>
            </a:endParaRPr>
          </a:p>
          <a:p>
            <a:endParaRPr lang="fr-FR" sz="14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10/01/2022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C245D697E3B9429DCB3A69E8824954" ma:contentTypeVersion="8" ma:contentTypeDescription="Create a new document." ma:contentTypeScope="" ma:versionID="21625fb6226f79b5816d35b6764f4ca0">
  <xsd:schema xmlns:xsd="http://www.w3.org/2001/XMLSchema" xmlns:xs="http://www.w3.org/2001/XMLSchema" xmlns:p="http://schemas.microsoft.com/office/2006/metadata/properties" xmlns:ns3="d6620716-1201-4fdd-913d-64bb6c10776b" targetNamespace="http://schemas.microsoft.com/office/2006/metadata/properties" ma:root="true" ma:fieldsID="3656f210c29ca438a91ad635c564c7b5" ns3:_="">
    <xsd:import namespace="d6620716-1201-4fdd-913d-64bb6c1077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20716-1201-4fdd-913d-64bb6c1077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43858-3DD5-4C91-82FC-D2CBB8DFA01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7E2EFD-EED5-4FE5-B595-EE88EF283E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03314D-B9F9-4BA4-AD7E-3094BF3CB0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20716-1201-4fdd-913d-64bb6c1077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19302</TotalTime>
  <Words>179</Words>
  <Application>Microsoft Office PowerPoint</Application>
  <PresentationFormat>Grand écran</PresentationFormat>
  <Paragraphs>48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BERNIER Pierre Yves</cp:lastModifiedBy>
  <cp:revision>105</cp:revision>
  <dcterms:created xsi:type="dcterms:W3CDTF">2018-12-08T14:21:44Z</dcterms:created>
  <dcterms:modified xsi:type="dcterms:W3CDTF">2022-01-10T18:05:51Z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0x010100ABC245D697E3B9429DCB3A69E8824954</vt:lpwstr>
  </property>
</Properties>
</file>